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dd79919ec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dd79919e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de9b09ed0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de9b09ed0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0de9b09ed0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de9b09ed0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de9b09ed0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0de9b09ed0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0de9b09ed0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0de9b09ed0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0de9b09ed0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0de9b09ed0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0de9b09ed0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0de9b09ed0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0de9b09ed0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0de9b09ed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de9b09ed0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de9b09ed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d4a8675f4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d4a8675f4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we’re back to the home screen.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0dad0b36c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0dad0b36c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Below individual stats, lets take a look at the team leaderboard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0dad0b36c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0dad0b36c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0dad0b36c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0dad0b36c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dd79919e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0dd79919e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0dd79919e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0dd79919e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next pane we have a leaderboard for a specific metric.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0dd79919e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0dd79919e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metrics can be toggled to show what we want to see a leaderboard for…. Lets say I want to look at errors forced today.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0dd79919e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0dd79919e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can quickly compare the percentages of errors forced, sorted from the greatest to least, shaded using the same criteria. Amelia Rajecki has the most errors forced and I can quickly see how any other player compares to her.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dd79919e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dd79919e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bottom pane we have a ongoing comparison between a players performance as well as the teams performance overall. The grey line is the player and the red line represents the teams performance.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0dd79919ec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0dd79919e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here I can also quickly choose a player to measure how well they are doing as compared to the team average.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dd79919ec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dd79919e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interested in seeing how Jaeda Daniels performed compared to the team relatively.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0dd79919ec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0dd79919e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0dd79919e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dd79919e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both of these charts, we can quickly understand how players are doing against each other on each of the metrics as well as understand how each player is doing against the team as a whole relatively.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d4a8675f4a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d4a8675f4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0dd79919e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0dd79919e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 to the main page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d4a8675f4a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d4a8675f4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0dd79919e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0dd79919e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into WTA players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0dad0b36c5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0dad0b36c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0dad0b36c5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0dad0b36c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top half of the screen we represent NC state</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dad0b36c5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dad0b36c5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bottom half of the screen will be for various other schools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dad0b36c5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0dad0b36c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section compares two players with the sum of their total points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0dad0b36c5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0dad0b36c5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middle section allows for a toggle between players up top and then for school and players below.</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0dad0b36c5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0dad0b36c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the last section show show many events were played relatively to other players on their respective school team.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0dad0b36c5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dad0b36c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0de9b09ed0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0de9b09ed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0dad0b36c5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0dad0b36c5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We want to see how many points rencheli has scored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0dad0b36c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0dad0b36c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little over 300 and most of them are double points, maybe she can play in more singles? </a:t>
            </a:r>
            <a:r>
              <a:rPr lang="en">
                <a:solidFill>
                  <a:schemeClr val="dk1"/>
                </a:solidFill>
              </a:rPr>
              <a:t>But im curious how rencheli compares against beck from duke.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0dad0b36c5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dad0b36c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select duke from the dropdown.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0dad0b36c5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0dad0b36c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select beck from the players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0dad0b36c5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0dad0b36c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Interestingly enough some of their players have zero presence in events.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0dad0b36c5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0dad0b36c5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0dad0b36c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0dad0b36c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dd79919ec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dd79919e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dad0b36c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0dad0b36c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lets look at WTA teams.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0dad0b36c5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0dad0b36c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left hand side we see NC states perfomance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0de9b09ed0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0de9b09ed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0dad0b36c5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0dad0b36c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right hand side shows opposing schools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0dad0b36c5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0dad0b36c5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to the right of that shows rankings as well as allowing us to select another school for comparison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0dad0b36c5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0dad0b36c5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two of them, here is loyola marymount with about 0 titles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0dad0b36c5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0dad0b36c5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Ohio State with about the same amount of titles and very few points.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0dad0b36c5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0dad0b36c5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quickly compare two schools based on the total amount of points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0dad0b36c5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0dad0b36c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the total amount of events.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0dd79919ec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0dd79919e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its hard to say which school is better but when you compare them it should be pretty obvious.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0de9b09ed0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0de9b09ed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0de9b09ed0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0de9b09ed0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0de9b09ed0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de9b09ed0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0de9b09ed0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0de9b09ed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0de9b09ed0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0de9b09ed0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jp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jp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jp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14.jp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image" Target="../media/image14.jp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public.tableau.com/views/NCSUTennisDashboard/HomePage?:language=en-US&amp;:sid=&amp;:redirect=auth&amp;:display_count=n&amp;:origin=viz_share_link"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57" name="Google Shape;57;p13"/>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8" name="Google Shape;58;p13"/>
          <p:cNvPicPr preferRelativeResize="0"/>
          <p:nvPr/>
        </p:nvPicPr>
        <p:blipFill>
          <a:blip r:embed="rId3">
            <a:alphaModFix/>
          </a:blip>
          <a:stretch>
            <a:fillRect/>
          </a:stretch>
        </p:blipFill>
        <p:spPr>
          <a:xfrm>
            <a:off x="331304" y="0"/>
            <a:ext cx="8481393" cy="5143501"/>
          </a:xfrm>
          <a:prstGeom prst="rect">
            <a:avLst/>
          </a:prstGeom>
          <a:noFill/>
          <a:ln>
            <a:noFill/>
          </a:ln>
        </p:spPr>
      </p:pic>
      <p:pic>
        <p:nvPicPr>
          <p:cNvPr id="59" name="Google Shape;59;p13" descr="File:Light grey clean smooth metal sheet square seamless building ..."/>
          <p:cNvPicPr preferRelativeResize="0"/>
          <p:nvPr/>
        </p:nvPicPr>
        <p:blipFill>
          <a:blip r:embed="rId4">
            <a:alphaModFix amt="51000"/>
          </a:blip>
          <a:stretch>
            <a:fillRect/>
          </a:stretch>
        </p:blipFill>
        <p:spPr>
          <a:xfrm flipH="1">
            <a:off x="-44300" y="-34275"/>
            <a:ext cx="9188400" cy="5208600"/>
          </a:xfrm>
          <a:prstGeom prst="corner">
            <a:avLst>
              <a:gd name="adj1" fmla="val 38313"/>
              <a:gd name="adj2" fmla="val 177695"/>
            </a:avLst>
          </a:prstGeom>
          <a:solidFill>
            <a:srgbClr val="434343">
              <a:alpha val="34550"/>
            </a:srgbClr>
          </a:solidFill>
          <a:ln>
            <a:noFill/>
          </a:ln>
        </p:spPr>
      </p:pic>
      <p:sp>
        <p:nvSpPr>
          <p:cNvPr id="60" name="Google Shape;60;p13"/>
          <p:cNvSpPr txBox="1"/>
          <p:nvPr/>
        </p:nvSpPr>
        <p:spPr>
          <a:xfrm>
            <a:off x="-44300" y="-34275"/>
            <a:ext cx="9188400" cy="5208600"/>
          </a:xfrm>
          <a:prstGeom prst="rect">
            <a:avLst/>
          </a:prstGeom>
          <a:solidFill>
            <a:srgbClr val="434343">
              <a:alpha val="4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7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27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33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br>
              <a:rPr lang="en" sz="3300" b="1">
                <a:solidFill>
                  <a:schemeClr val="lt1"/>
                </a:solidFill>
                <a:latin typeface="Calibri"/>
                <a:ea typeface="Calibri"/>
                <a:cs typeface="Calibri"/>
                <a:sym typeface="Calibri"/>
              </a:rPr>
            </a:br>
            <a:r>
              <a:rPr lang="en" sz="3300" b="1">
                <a:solidFill>
                  <a:schemeClr val="lt1"/>
                </a:solidFill>
                <a:latin typeface="Calibri"/>
                <a:ea typeface="Calibri"/>
                <a:cs typeface="Calibri"/>
                <a:sym typeface="Calibri"/>
              </a:rPr>
              <a:t>We accumulated 19 metrics and 12 visualizations within our dashboard to equip coaches with tools to enhance individual player training programs as well as recruiting efforts.</a:t>
            </a:r>
            <a:endParaRPr sz="33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33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27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2700" b="1">
                <a:solidFill>
                  <a:schemeClr val="lt1"/>
                </a:solidFill>
                <a:latin typeface="Calibri"/>
                <a:ea typeface="Calibri"/>
                <a:cs typeface="Calibri"/>
                <a:sym typeface="Calibri"/>
              </a:rPr>
              <a:t> </a:t>
            </a:r>
            <a:endParaRPr sz="27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2700" b="1">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2700" b="1">
              <a:solidFill>
                <a:schemeClr val="lt1"/>
              </a:solidFill>
              <a:latin typeface="Calibri"/>
              <a:ea typeface="Calibri"/>
              <a:cs typeface="Calibri"/>
              <a:sym typeface="Calibri"/>
            </a:endParaRPr>
          </a:p>
          <a:p>
            <a:pPr marL="0" lvl="0" indent="0" algn="ctr" rtl="0">
              <a:spcBef>
                <a:spcPts val="0"/>
              </a:spcBef>
              <a:spcAft>
                <a:spcPts val="0"/>
              </a:spcAft>
              <a:buNone/>
            </a:pPr>
            <a:endParaRPr sz="2500" b="1">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52400" y="152400"/>
            <a:ext cx="8738678" cy="4838701"/>
          </a:xfrm>
          <a:prstGeom prst="rect">
            <a:avLst/>
          </a:prstGeom>
          <a:noFill/>
          <a:ln>
            <a:noFill/>
          </a:ln>
        </p:spPr>
      </p:pic>
      <p:sp>
        <p:nvSpPr>
          <p:cNvPr id="118" name="Google Shape;118;p22"/>
          <p:cNvSpPr txBox="1"/>
          <p:nvPr/>
        </p:nvSpPr>
        <p:spPr>
          <a:xfrm rot="5400000" flipH="1">
            <a:off x="4111150" y="1242575"/>
            <a:ext cx="3089400" cy="44871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152400" y="152400"/>
            <a:ext cx="8738678" cy="4838701"/>
          </a:xfrm>
          <a:prstGeom prst="rect">
            <a:avLst/>
          </a:prstGeom>
          <a:noFill/>
          <a:ln>
            <a:noFill/>
          </a:ln>
        </p:spPr>
      </p:pic>
      <p:pic>
        <p:nvPicPr>
          <p:cNvPr id="124" name="Google Shape;124;p23"/>
          <p:cNvPicPr preferRelativeResize="0"/>
          <p:nvPr/>
        </p:nvPicPr>
        <p:blipFill>
          <a:blip r:embed="rId4">
            <a:alphaModFix/>
          </a:blip>
          <a:stretch>
            <a:fillRect/>
          </a:stretch>
        </p:blipFill>
        <p:spPr>
          <a:xfrm flipH="1">
            <a:off x="7800001" y="3707175"/>
            <a:ext cx="263549" cy="263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152400" y="152400"/>
            <a:ext cx="8738678"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52400" y="152400"/>
            <a:ext cx="8738678" cy="4838701"/>
          </a:xfrm>
          <a:prstGeom prst="rect">
            <a:avLst/>
          </a:prstGeom>
          <a:noFill/>
          <a:ln>
            <a:noFill/>
          </a:ln>
        </p:spPr>
      </p:pic>
      <p:sp>
        <p:nvSpPr>
          <p:cNvPr id="135" name="Google Shape;135;p25"/>
          <p:cNvSpPr txBox="1"/>
          <p:nvPr/>
        </p:nvSpPr>
        <p:spPr>
          <a:xfrm>
            <a:off x="2478575" y="693300"/>
            <a:ext cx="5334300" cy="129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a:off x="152400" y="152400"/>
            <a:ext cx="8738678" cy="4838701"/>
          </a:xfrm>
          <a:prstGeom prst="rect">
            <a:avLst/>
          </a:prstGeom>
          <a:noFill/>
          <a:ln>
            <a:noFill/>
          </a:ln>
        </p:spPr>
      </p:pic>
      <p:sp>
        <p:nvSpPr>
          <p:cNvPr id="141" name="Google Shape;141;p26"/>
          <p:cNvSpPr txBox="1"/>
          <p:nvPr/>
        </p:nvSpPr>
        <p:spPr>
          <a:xfrm>
            <a:off x="2478575" y="658650"/>
            <a:ext cx="840600" cy="1330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152400" y="152400"/>
            <a:ext cx="8738678" cy="4838701"/>
          </a:xfrm>
          <a:prstGeom prst="rect">
            <a:avLst/>
          </a:prstGeom>
          <a:noFill/>
          <a:ln>
            <a:noFill/>
          </a:ln>
        </p:spPr>
      </p:pic>
      <p:sp>
        <p:nvSpPr>
          <p:cNvPr id="147" name="Google Shape;147;p27"/>
          <p:cNvSpPr txBox="1"/>
          <p:nvPr/>
        </p:nvSpPr>
        <p:spPr>
          <a:xfrm>
            <a:off x="3501225" y="658650"/>
            <a:ext cx="3280200" cy="1330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52400" y="152400"/>
            <a:ext cx="8738678" cy="4838701"/>
          </a:xfrm>
          <a:prstGeom prst="rect">
            <a:avLst/>
          </a:prstGeom>
          <a:noFill/>
          <a:ln>
            <a:noFill/>
          </a:ln>
        </p:spPr>
      </p:pic>
      <p:pic>
        <p:nvPicPr>
          <p:cNvPr id="153" name="Google Shape;153;p28"/>
          <p:cNvPicPr preferRelativeResize="0"/>
          <p:nvPr/>
        </p:nvPicPr>
        <p:blipFill>
          <a:blip r:embed="rId4">
            <a:alphaModFix/>
          </a:blip>
          <a:stretch>
            <a:fillRect/>
          </a:stretch>
        </p:blipFill>
        <p:spPr>
          <a:xfrm flipH="1">
            <a:off x="7600651" y="1063950"/>
            <a:ext cx="263549" cy="263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152400" y="152400"/>
            <a:ext cx="8738678" cy="4838701"/>
          </a:xfrm>
          <a:prstGeom prst="rect">
            <a:avLst/>
          </a:prstGeom>
          <a:noFill/>
          <a:ln>
            <a:noFill/>
          </a:ln>
        </p:spPr>
      </p:pic>
      <p:pic>
        <p:nvPicPr>
          <p:cNvPr id="159" name="Google Shape;159;p29"/>
          <p:cNvPicPr preferRelativeResize="0"/>
          <p:nvPr/>
        </p:nvPicPr>
        <p:blipFill>
          <a:blip r:embed="rId4">
            <a:alphaModFix/>
          </a:blip>
          <a:stretch>
            <a:fillRect/>
          </a:stretch>
        </p:blipFill>
        <p:spPr>
          <a:xfrm>
            <a:off x="1316688" y="152400"/>
            <a:ext cx="718925" cy="71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5" name="Google Shape;165;p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6" name="Google Shape;166;p30"/>
          <p:cNvPicPr preferRelativeResize="0"/>
          <p:nvPr/>
        </p:nvPicPr>
        <p:blipFill>
          <a:blip r:embed="rId3">
            <a:alphaModFix/>
          </a:blip>
          <a:stretch>
            <a:fillRect/>
          </a:stretch>
        </p:blipFill>
        <p:spPr>
          <a:xfrm>
            <a:off x="331304" y="0"/>
            <a:ext cx="848139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72" name="Google Shape;172;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73" name="Google Shape;173;p31"/>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174" name="Google Shape;174;p31"/>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5" name="Google Shape;175;p31"/>
          <p:cNvPicPr preferRelativeResize="0"/>
          <p:nvPr/>
        </p:nvPicPr>
        <p:blipFill>
          <a:blip r:embed="rId3">
            <a:alphaModFix/>
          </a:blip>
          <a:stretch>
            <a:fillRect/>
          </a:stretch>
        </p:blipFill>
        <p:spPr>
          <a:xfrm>
            <a:off x="331304" y="0"/>
            <a:ext cx="8481393" cy="5143501"/>
          </a:xfrm>
          <a:prstGeom prst="rect">
            <a:avLst/>
          </a:prstGeom>
          <a:noFill/>
          <a:ln>
            <a:noFill/>
          </a:ln>
        </p:spPr>
      </p:pic>
      <p:pic>
        <p:nvPicPr>
          <p:cNvPr id="176" name="Google Shape;176;p31"/>
          <p:cNvPicPr preferRelativeResize="0"/>
          <p:nvPr/>
        </p:nvPicPr>
        <p:blipFill>
          <a:blip r:embed="rId4">
            <a:alphaModFix/>
          </a:blip>
          <a:stretch>
            <a:fillRect/>
          </a:stretch>
        </p:blipFill>
        <p:spPr>
          <a:xfrm>
            <a:off x="3179962" y="1195175"/>
            <a:ext cx="718925" cy="71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6" name="Google Shape;6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7" name="Google Shape;67;p14"/>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68" name="Google Shape;68;p14"/>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9" name="Google Shape;69;p14"/>
          <p:cNvPicPr preferRelativeResize="0"/>
          <p:nvPr/>
        </p:nvPicPr>
        <p:blipFill>
          <a:blip r:embed="rId3">
            <a:alphaModFix/>
          </a:blip>
          <a:stretch>
            <a:fillRect/>
          </a:stretch>
        </p:blipFill>
        <p:spPr>
          <a:xfrm>
            <a:off x="331304" y="0"/>
            <a:ext cx="8481393"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2"/>
          <p:cNvPicPr preferRelativeResize="0"/>
          <p:nvPr/>
        </p:nvPicPr>
        <p:blipFill>
          <a:blip r:embed="rId3">
            <a:alphaModFix/>
          </a:blip>
          <a:stretch>
            <a:fillRect/>
          </a:stretch>
        </p:blipFill>
        <p:spPr>
          <a:xfrm>
            <a:off x="332350" y="181175"/>
            <a:ext cx="8479301" cy="478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3"/>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187" name="Google Shape;187;p33" descr="File:Light grey clean smooth metal sheet square seamless building ..."/>
          <p:cNvPicPr preferRelativeResize="0"/>
          <p:nvPr/>
        </p:nvPicPr>
        <p:blipFill>
          <a:blip r:embed="rId4">
            <a:alphaModFix amt="25000"/>
          </a:blip>
          <a:stretch>
            <a:fillRect/>
          </a:stretch>
        </p:blipFill>
        <p:spPr>
          <a:xfrm flipH="1">
            <a:off x="332350" y="181200"/>
            <a:ext cx="8497200" cy="4781100"/>
          </a:xfrm>
          <a:prstGeom prst="corner">
            <a:avLst>
              <a:gd name="adj1" fmla="val 38313"/>
              <a:gd name="adj2" fmla="val 139804"/>
            </a:avLst>
          </a:prstGeom>
          <a:solidFill>
            <a:srgbClr val="434343">
              <a:alpha val="34550"/>
            </a:srgbClr>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193" name="Google Shape;193;p34" descr="File:Light grey clean smooth metal sheet square seamless building ..."/>
          <p:cNvPicPr preferRelativeResize="0"/>
          <p:nvPr/>
        </p:nvPicPr>
        <p:blipFill>
          <a:blip r:embed="rId4">
            <a:alphaModFix amt="25000"/>
          </a:blip>
          <a:stretch>
            <a:fillRect/>
          </a:stretch>
        </p:blipFill>
        <p:spPr>
          <a:xfrm>
            <a:off x="332350" y="181200"/>
            <a:ext cx="8497200" cy="4781100"/>
          </a:xfrm>
          <a:prstGeom prst="corner">
            <a:avLst>
              <a:gd name="adj1" fmla="val 38313"/>
              <a:gd name="adj2" fmla="val 37838"/>
            </a:avLst>
          </a:prstGeom>
          <a:solidFill>
            <a:srgbClr val="434343">
              <a:alpha val="34550"/>
            </a:srgbClr>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5"/>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199" name="Google Shape;199;p35" descr="File:Light grey clean smooth metal sheet square seamless building ..."/>
          <p:cNvPicPr preferRelativeResize="0"/>
          <p:nvPr/>
        </p:nvPicPr>
        <p:blipFill>
          <a:blip r:embed="rId4">
            <a:alphaModFix amt="25000"/>
          </a:blip>
          <a:stretch>
            <a:fillRect/>
          </a:stretch>
        </p:blipFill>
        <p:spPr>
          <a:xfrm>
            <a:off x="332350" y="181200"/>
            <a:ext cx="8497200" cy="4781100"/>
          </a:xfrm>
          <a:prstGeom prst="corner">
            <a:avLst>
              <a:gd name="adj1" fmla="val 38313"/>
              <a:gd name="adj2" fmla="val 37838"/>
            </a:avLst>
          </a:prstGeom>
          <a:solidFill>
            <a:srgbClr val="434343">
              <a:alpha val="34550"/>
            </a:srgbClr>
          </a:solidFill>
          <a:ln>
            <a:noFill/>
          </a:ln>
        </p:spPr>
      </p:pic>
      <p:pic>
        <p:nvPicPr>
          <p:cNvPr id="200" name="Google Shape;200;p35"/>
          <p:cNvPicPr preferRelativeResize="0"/>
          <p:nvPr/>
        </p:nvPicPr>
        <p:blipFill rotWithShape="1">
          <a:blip r:embed="rId5">
            <a:alphaModFix/>
          </a:blip>
          <a:srcRect t="4342"/>
          <a:stretch/>
        </p:blipFill>
        <p:spPr>
          <a:xfrm>
            <a:off x="7590075" y="962225"/>
            <a:ext cx="978925" cy="2704601"/>
          </a:xfrm>
          <a:prstGeom prst="rect">
            <a:avLst/>
          </a:prstGeom>
          <a:noFill/>
          <a:ln>
            <a:noFill/>
          </a:ln>
        </p:spPr>
      </p:pic>
      <p:pic>
        <p:nvPicPr>
          <p:cNvPr id="201" name="Google Shape;201;p35"/>
          <p:cNvPicPr preferRelativeResize="0"/>
          <p:nvPr/>
        </p:nvPicPr>
        <p:blipFill>
          <a:blip r:embed="rId6">
            <a:alphaModFix/>
          </a:blip>
          <a:stretch>
            <a:fillRect/>
          </a:stretch>
        </p:blipFill>
        <p:spPr>
          <a:xfrm flipH="1">
            <a:off x="8569001" y="2857225"/>
            <a:ext cx="263549" cy="263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6"/>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207" name="Google Shape;207;p36"/>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08" name="Google Shape;208;p36"/>
          <p:cNvPicPr preferRelativeResize="0"/>
          <p:nvPr/>
        </p:nvPicPr>
        <p:blipFill>
          <a:blip r:embed="rId5">
            <a:alphaModFix/>
          </a:blip>
          <a:stretch>
            <a:fillRect/>
          </a:stretch>
        </p:blipFill>
        <p:spPr>
          <a:xfrm>
            <a:off x="470500" y="3204525"/>
            <a:ext cx="8213477" cy="1637700"/>
          </a:xfrm>
          <a:prstGeom prst="rect">
            <a:avLst/>
          </a:prstGeom>
          <a:noFill/>
          <a:ln>
            <a:noFill/>
          </a:ln>
        </p:spPr>
      </p:pic>
      <p:sp>
        <p:nvSpPr>
          <p:cNvPr id="209" name="Google Shape;209;p36"/>
          <p:cNvSpPr/>
          <p:nvPr/>
        </p:nvSpPr>
        <p:spPr>
          <a:xfrm>
            <a:off x="2490325" y="996725"/>
            <a:ext cx="609600" cy="102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36"/>
          <p:cNvSpPr/>
          <p:nvPr/>
        </p:nvSpPr>
        <p:spPr>
          <a:xfrm>
            <a:off x="2520075" y="1344600"/>
            <a:ext cx="579900" cy="102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1" name="Google Shape;211;p36"/>
          <p:cNvPicPr preferRelativeResize="0"/>
          <p:nvPr/>
        </p:nvPicPr>
        <p:blipFill>
          <a:blip r:embed="rId6">
            <a:alphaModFix/>
          </a:blip>
          <a:stretch>
            <a:fillRect/>
          </a:stretch>
        </p:blipFill>
        <p:spPr>
          <a:xfrm>
            <a:off x="470500" y="3204525"/>
            <a:ext cx="8240300" cy="1674750"/>
          </a:xfrm>
          <a:prstGeom prst="rect">
            <a:avLst/>
          </a:prstGeom>
          <a:solidFill>
            <a:srgbClr val="434343">
              <a:alpha val="34550"/>
            </a:srgbClr>
          </a:solidFill>
          <a:ln>
            <a:noFill/>
          </a:ln>
        </p:spPr>
      </p:pic>
      <p:pic>
        <p:nvPicPr>
          <p:cNvPr id="212" name="Google Shape;212;p36" descr="File:Light grey clean smooth metal sheet square seamless building ..."/>
          <p:cNvPicPr preferRelativeResize="0"/>
          <p:nvPr/>
        </p:nvPicPr>
        <p:blipFill>
          <a:blip r:embed="rId7">
            <a:alphaModFix amt="25000"/>
          </a:blip>
          <a:stretch>
            <a:fillRect/>
          </a:stretch>
        </p:blipFill>
        <p:spPr>
          <a:xfrm>
            <a:off x="332350" y="181200"/>
            <a:ext cx="8497200" cy="4781100"/>
          </a:xfrm>
          <a:prstGeom prst="corner">
            <a:avLst>
              <a:gd name="adj1" fmla="val 38313"/>
              <a:gd name="adj2" fmla="val 37838"/>
            </a:avLst>
          </a:prstGeom>
          <a:solidFill>
            <a:srgbClr val="434343">
              <a:alpha val="34550"/>
            </a:srgbClr>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7"/>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218" name="Google Shape;218;p37"/>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19" name="Google Shape;219;p37" descr="File:Light grey clean smooth metal sheet square seamless building ..."/>
          <p:cNvPicPr preferRelativeResize="0"/>
          <p:nvPr/>
        </p:nvPicPr>
        <p:blipFill>
          <a:blip r:embed="rId5">
            <a:alphaModFix amt="25000"/>
          </a:blip>
          <a:stretch>
            <a:fillRect/>
          </a:stretch>
        </p:blipFill>
        <p:spPr>
          <a:xfrm>
            <a:off x="332350" y="181200"/>
            <a:ext cx="8497200" cy="2931300"/>
          </a:xfrm>
          <a:prstGeom prst="corner">
            <a:avLst>
              <a:gd name="adj1" fmla="val 38313"/>
              <a:gd name="adj2" fmla="val 289878"/>
            </a:avLst>
          </a:prstGeom>
          <a:solidFill>
            <a:srgbClr val="434343">
              <a:alpha val="34550"/>
            </a:srgbClr>
          </a:solidFill>
          <a:ln>
            <a:noFill/>
          </a:ln>
        </p:spPr>
      </p:pic>
      <p:pic>
        <p:nvPicPr>
          <p:cNvPr id="220" name="Google Shape;220;p37"/>
          <p:cNvPicPr preferRelativeResize="0"/>
          <p:nvPr/>
        </p:nvPicPr>
        <p:blipFill>
          <a:blip r:embed="rId6">
            <a:alphaModFix/>
          </a:blip>
          <a:stretch>
            <a:fillRect/>
          </a:stretch>
        </p:blipFill>
        <p:spPr>
          <a:xfrm>
            <a:off x="476150" y="3196825"/>
            <a:ext cx="8234651" cy="1674750"/>
          </a:xfrm>
          <a:prstGeom prst="rect">
            <a:avLst/>
          </a:prstGeom>
          <a:solidFill>
            <a:srgbClr val="434343">
              <a:alpha val="34550"/>
            </a:srgbClr>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8"/>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226" name="Google Shape;226;p38"/>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27" name="Google Shape;227;p38" descr="File:Light grey clean smooth metal sheet square seamless building ..."/>
          <p:cNvPicPr preferRelativeResize="0"/>
          <p:nvPr/>
        </p:nvPicPr>
        <p:blipFill>
          <a:blip r:embed="rId5">
            <a:alphaModFix amt="25000"/>
          </a:blip>
          <a:stretch>
            <a:fillRect/>
          </a:stretch>
        </p:blipFill>
        <p:spPr>
          <a:xfrm>
            <a:off x="332350" y="181200"/>
            <a:ext cx="8497200" cy="2931300"/>
          </a:xfrm>
          <a:prstGeom prst="corner">
            <a:avLst>
              <a:gd name="adj1" fmla="val 38313"/>
              <a:gd name="adj2" fmla="val 289878"/>
            </a:avLst>
          </a:prstGeom>
          <a:solidFill>
            <a:srgbClr val="434343">
              <a:alpha val="34550"/>
            </a:srgbClr>
          </a:solidFill>
          <a:ln>
            <a:noFill/>
          </a:ln>
        </p:spPr>
      </p:pic>
      <p:sp>
        <p:nvSpPr>
          <p:cNvPr id="228" name="Google Shape;228;p38"/>
          <p:cNvSpPr/>
          <p:nvPr/>
        </p:nvSpPr>
        <p:spPr>
          <a:xfrm>
            <a:off x="7675075" y="1666550"/>
            <a:ext cx="997500" cy="138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9" name="Google Shape;229;p38"/>
          <p:cNvPicPr preferRelativeResize="0"/>
          <p:nvPr/>
        </p:nvPicPr>
        <p:blipFill>
          <a:blip r:embed="rId6">
            <a:alphaModFix/>
          </a:blip>
          <a:stretch>
            <a:fillRect/>
          </a:stretch>
        </p:blipFill>
        <p:spPr>
          <a:xfrm>
            <a:off x="476150" y="3196825"/>
            <a:ext cx="8234651" cy="1674750"/>
          </a:xfrm>
          <a:prstGeom prst="rect">
            <a:avLst/>
          </a:prstGeom>
          <a:solidFill>
            <a:srgbClr val="434343">
              <a:alpha val="34550"/>
            </a:srgbClr>
          </a:solidFill>
          <a:ln>
            <a:noFill/>
          </a:ln>
        </p:spPr>
      </p:pic>
      <p:pic>
        <p:nvPicPr>
          <p:cNvPr id="230" name="Google Shape;230;p38"/>
          <p:cNvPicPr preferRelativeResize="0"/>
          <p:nvPr/>
        </p:nvPicPr>
        <p:blipFill>
          <a:blip r:embed="rId7">
            <a:alphaModFix/>
          </a:blip>
          <a:stretch>
            <a:fillRect/>
          </a:stretch>
        </p:blipFill>
        <p:spPr>
          <a:xfrm>
            <a:off x="7654650" y="765650"/>
            <a:ext cx="1017825" cy="2684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9"/>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236" name="Google Shape;236;p39"/>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37" name="Google Shape;237;p39" descr="File:Light grey clean smooth metal sheet square seamless building ..."/>
          <p:cNvPicPr preferRelativeResize="0"/>
          <p:nvPr/>
        </p:nvPicPr>
        <p:blipFill>
          <a:blip r:embed="rId5">
            <a:alphaModFix amt="25000"/>
          </a:blip>
          <a:stretch>
            <a:fillRect/>
          </a:stretch>
        </p:blipFill>
        <p:spPr>
          <a:xfrm>
            <a:off x="332350" y="181200"/>
            <a:ext cx="8497200" cy="2931300"/>
          </a:xfrm>
          <a:prstGeom prst="corner">
            <a:avLst>
              <a:gd name="adj1" fmla="val 38313"/>
              <a:gd name="adj2" fmla="val 289878"/>
            </a:avLst>
          </a:prstGeom>
          <a:solidFill>
            <a:srgbClr val="434343">
              <a:alpha val="34550"/>
            </a:srgbClr>
          </a:solidFill>
          <a:ln>
            <a:noFill/>
          </a:ln>
        </p:spPr>
      </p:pic>
      <p:sp>
        <p:nvSpPr>
          <p:cNvPr id="238" name="Google Shape;238;p39"/>
          <p:cNvSpPr/>
          <p:nvPr/>
        </p:nvSpPr>
        <p:spPr>
          <a:xfrm>
            <a:off x="7675075" y="1666550"/>
            <a:ext cx="997500" cy="138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9" name="Google Shape;239;p39"/>
          <p:cNvPicPr preferRelativeResize="0"/>
          <p:nvPr/>
        </p:nvPicPr>
        <p:blipFill>
          <a:blip r:embed="rId6">
            <a:alphaModFix/>
          </a:blip>
          <a:stretch>
            <a:fillRect/>
          </a:stretch>
        </p:blipFill>
        <p:spPr>
          <a:xfrm>
            <a:off x="476150" y="3196825"/>
            <a:ext cx="8234651" cy="1674750"/>
          </a:xfrm>
          <a:prstGeom prst="rect">
            <a:avLst/>
          </a:prstGeom>
          <a:solidFill>
            <a:srgbClr val="434343">
              <a:alpha val="34550"/>
            </a:srgbClr>
          </a:solidFill>
          <a:ln>
            <a:noFill/>
          </a:ln>
        </p:spPr>
      </p:pic>
      <p:pic>
        <p:nvPicPr>
          <p:cNvPr id="240" name="Google Shape;240;p39"/>
          <p:cNvPicPr preferRelativeResize="0"/>
          <p:nvPr/>
        </p:nvPicPr>
        <p:blipFill>
          <a:blip r:embed="rId7">
            <a:alphaModFix/>
          </a:blip>
          <a:stretch>
            <a:fillRect/>
          </a:stretch>
        </p:blipFill>
        <p:spPr>
          <a:xfrm>
            <a:off x="7654650" y="765650"/>
            <a:ext cx="1017825" cy="2684675"/>
          </a:xfrm>
          <a:prstGeom prst="rect">
            <a:avLst/>
          </a:prstGeom>
          <a:noFill/>
          <a:ln>
            <a:noFill/>
          </a:ln>
        </p:spPr>
      </p:pic>
      <p:sp>
        <p:nvSpPr>
          <p:cNvPr id="241" name="Google Shape;241;p39"/>
          <p:cNvSpPr/>
          <p:nvPr/>
        </p:nvSpPr>
        <p:spPr>
          <a:xfrm>
            <a:off x="7675075" y="1666550"/>
            <a:ext cx="997500" cy="138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247" name="Google Shape;247;p40"/>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48" name="Google Shape;248;p40" descr="File:Light grey clean smooth metal sheet square seamless building ..."/>
          <p:cNvPicPr preferRelativeResize="0"/>
          <p:nvPr/>
        </p:nvPicPr>
        <p:blipFill>
          <a:blip r:embed="rId5">
            <a:alphaModFix amt="25000"/>
          </a:blip>
          <a:stretch>
            <a:fillRect/>
          </a:stretch>
        </p:blipFill>
        <p:spPr>
          <a:xfrm>
            <a:off x="332350" y="181200"/>
            <a:ext cx="8497200" cy="2931300"/>
          </a:xfrm>
          <a:prstGeom prst="corner">
            <a:avLst>
              <a:gd name="adj1" fmla="val 38313"/>
              <a:gd name="adj2" fmla="val 289878"/>
            </a:avLst>
          </a:prstGeom>
          <a:solidFill>
            <a:srgbClr val="434343">
              <a:alpha val="34550"/>
            </a:srgbClr>
          </a:solidFill>
          <a:ln>
            <a:noFill/>
          </a:ln>
        </p:spPr>
      </p:pic>
      <p:pic>
        <p:nvPicPr>
          <p:cNvPr id="249" name="Google Shape;249;p40"/>
          <p:cNvPicPr preferRelativeResize="0"/>
          <p:nvPr/>
        </p:nvPicPr>
        <p:blipFill>
          <a:blip r:embed="rId6">
            <a:alphaModFix/>
          </a:blip>
          <a:stretch>
            <a:fillRect/>
          </a:stretch>
        </p:blipFill>
        <p:spPr>
          <a:xfrm>
            <a:off x="476150" y="3196825"/>
            <a:ext cx="8234651" cy="1674750"/>
          </a:xfrm>
          <a:prstGeom prst="rect">
            <a:avLst/>
          </a:prstGeom>
          <a:solidFill>
            <a:srgbClr val="434343">
              <a:alpha val="34550"/>
            </a:srgbClr>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1"/>
          <p:cNvPicPr preferRelativeResize="0"/>
          <p:nvPr/>
        </p:nvPicPr>
        <p:blipFill>
          <a:blip r:embed="rId3">
            <a:alphaModFix/>
          </a:blip>
          <a:stretch>
            <a:fillRect/>
          </a:stretch>
        </p:blipFill>
        <p:spPr>
          <a:xfrm>
            <a:off x="476150" y="3196825"/>
            <a:ext cx="8234651" cy="1674750"/>
          </a:xfrm>
          <a:prstGeom prst="rect">
            <a:avLst/>
          </a:prstGeom>
          <a:solidFill>
            <a:srgbClr val="434343">
              <a:alpha val="34550"/>
            </a:srgbClr>
          </a:solidFill>
          <a:ln>
            <a:noFill/>
          </a:ln>
        </p:spPr>
      </p:pic>
      <p:pic>
        <p:nvPicPr>
          <p:cNvPr id="255" name="Google Shape;255;p41"/>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56" name="Google Shape;256;p41"/>
          <p:cNvPicPr preferRelativeResize="0"/>
          <p:nvPr/>
        </p:nvPicPr>
        <p:blipFill>
          <a:blip r:embed="rId5">
            <a:alphaModFix/>
          </a:blip>
          <a:stretch>
            <a:fillRect/>
          </a:stretch>
        </p:blipFill>
        <p:spPr>
          <a:xfrm>
            <a:off x="332350" y="181175"/>
            <a:ext cx="8479301" cy="4781150"/>
          </a:xfrm>
          <a:prstGeom prst="rect">
            <a:avLst/>
          </a:prstGeom>
          <a:noFill/>
          <a:ln>
            <a:noFill/>
          </a:ln>
        </p:spPr>
      </p:pic>
      <p:pic>
        <p:nvPicPr>
          <p:cNvPr id="257" name="Google Shape;257;p41"/>
          <p:cNvPicPr preferRelativeResize="0"/>
          <p:nvPr/>
        </p:nvPicPr>
        <p:blipFill>
          <a:blip r:embed="rId6">
            <a:alphaModFix/>
          </a:blip>
          <a:stretch>
            <a:fillRect/>
          </a:stretch>
        </p:blipFill>
        <p:spPr>
          <a:xfrm flipH="1">
            <a:off x="8626500" y="3160050"/>
            <a:ext cx="517500" cy="517500"/>
          </a:xfrm>
          <a:prstGeom prst="rect">
            <a:avLst/>
          </a:prstGeom>
          <a:noFill/>
          <a:ln>
            <a:noFill/>
          </a:ln>
        </p:spPr>
      </p:pic>
      <p:pic>
        <p:nvPicPr>
          <p:cNvPr id="258" name="Google Shape;258;p41"/>
          <p:cNvPicPr preferRelativeResize="0"/>
          <p:nvPr/>
        </p:nvPicPr>
        <p:blipFill>
          <a:blip r:embed="rId6">
            <a:alphaModFix/>
          </a:blip>
          <a:stretch>
            <a:fillRect/>
          </a:stretch>
        </p:blipFill>
        <p:spPr>
          <a:xfrm flipH="1">
            <a:off x="8626500" y="546525"/>
            <a:ext cx="517500" cy="517500"/>
          </a:xfrm>
          <a:prstGeom prst="rect">
            <a:avLst/>
          </a:prstGeom>
          <a:noFill/>
          <a:ln>
            <a:noFill/>
          </a:ln>
        </p:spPr>
      </p:pic>
      <p:sp>
        <p:nvSpPr>
          <p:cNvPr id="259" name="Google Shape;259;p41"/>
          <p:cNvSpPr/>
          <p:nvPr/>
        </p:nvSpPr>
        <p:spPr>
          <a:xfrm>
            <a:off x="7936600" y="4185550"/>
            <a:ext cx="475200" cy="29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5" name="Google Shape;75;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6" name="Google Shape;76;p15"/>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77" name="Google Shape;77;p15"/>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8" name="Google Shape;78;p15"/>
          <p:cNvPicPr preferRelativeResize="0"/>
          <p:nvPr/>
        </p:nvPicPr>
        <p:blipFill>
          <a:blip r:embed="rId3">
            <a:alphaModFix/>
          </a:blip>
          <a:stretch>
            <a:fillRect/>
          </a:stretch>
        </p:blipFill>
        <p:spPr>
          <a:xfrm>
            <a:off x="331304" y="0"/>
            <a:ext cx="8481393" cy="5143501"/>
          </a:xfrm>
          <a:prstGeom prst="rect">
            <a:avLst/>
          </a:prstGeom>
          <a:noFill/>
          <a:ln>
            <a:noFill/>
          </a:ln>
        </p:spPr>
      </p:pic>
      <p:pic>
        <p:nvPicPr>
          <p:cNvPr id="79" name="Google Shape;79;p15"/>
          <p:cNvPicPr preferRelativeResize="0"/>
          <p:nvPr/>
        </p:nvPicPr>
        <p:blipFill>
          <a:blip r:embed="rId4">
            <a:alphaModFix/>
          </a:blip>
          <a:stretch>
            <a:fillRect/>
          </a:stretch>
        </p:blipFill>
        <p:spPr>
          <a:xfrm>
            <a:off x="2438788" y="563200"/>
            <a:ext cx="718925" cy="718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42"/>
          <p:cNvPicPr preferRelativeResize="0"/>
          <p:nvPr/>
        </p:nvPicPr>
        <p:blipFill>
          <a:blip r:embed="rId3">
            <a:alphaModFix/>
          </a:blip>
          <a:stretch>
            <a:fillRect/>
          </a:stretch>
        </p:blipFill>
        <p:spPr>
          <a:xfrm>
            <a:off x="332350" y="181175"/>
            <a:ext cx="8479301" cy="4781150"/>
          </a:xfrm>
          <a:prstGeom prst="rect">
            <a:avLst/>
          </a:prstGeom>
          <a:noFill/>
          <a:ln>
            <a:noFill/>
          </a:ln>
        </p:spPr>
      </p:pic>
      <p:pic>
        <p:nvPicPr>
          <p:cNvPr id="265" name="Google Shape;265;p42"/>
          <p:cNvPicPr preferRelativeResize="0"/>
          <p:nvPr/>
        </p:nvPicPr>
        <p:blipFill>
          <a:blip r:embed="rId4">
            <a:alphaModFix/>
          </a:blip>
          <a:stretch>
            <a:fillRect/>
          </a:stretch>
        </p:blipFill>
        <p:spPr>
          <a:xfrm>
            <a:off x="2134825" y="546525"/>
            <a:ext cx="6491675" cy="2684675"/>
          </a:xfrm>
          <a:prstGeom prst="rect">
            <a:avLst/>
          </a:prstGeom>
          <a:noFill/>
          <a:ln>
            <a:noFill/>
          </a:ln>
        </p:spPr>
      </p:pic>
      <p:pic>
        <p:nvPicPr>
          <p:cNvPr id="266" name="Google Shape;266;p42"/>
          <p:cNvPicPr preferRelativeResize="0"/>
          <p:nvPr/>
        </p:nvPicPr>
        <p:blipFill>
          <a:blip r:embed="rId5">
            <a:alphaModFix/>
          </a:blip>
          <a:stretch>
            <a:fillRect/>
          </a:stretch>
        </p:blipFill>
        <p:spPr>
          <a:xfrm>
            <a:off x="332338" y="0"/>
            <a:ext cx="718925" cy="718925"/>
          </a:xfrm>
          <a:prstGeom prst="rect">
            <a:avLst/>
          </a:prstGeom>
          <a:noFill/>
          <a:ln>
            <a:noFill/>
          </a:ln>
        </p:spPr>
      </p:pic>
      <p:pic>
        <p:nvPicPr>
          <p:cNvPr id="267" name="Google Shape;267;p42"/>
          <p:cNvPicPr preferRelativeResize="0"/>
          <p:nvPr/>
        </p:nvPicPr>
        <p:blipFill>
          <a:blip r:embed="rId6">
            <a:alphaModFix/>
          </a:blip>
          <a:stretch>
            <a:fillRect/>
          </a:stretch>
        </p:blipFill>
        <p:spPr>
          <a:xfrm>
            <a:off x="476150" y="3196825"/>
            <a:ext cx="8234651" cy="1674750"/>
          </a:xfrm>
          <a:prstGeom prst="rect">
            <a:avLst/>
          </a:prstGeom>
          <a:solidFill>
            <a:srgbClr val="434343">
              <a:alpha val="34550"/>
            </a:srgbClr>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3" name="Google Shape;273;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4" name="Google Shape;274;p43"/>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275" name="Google Shape;275;p43"/>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6" name="Google Shape;276;p43"/>
          <p:cNvPicPr preferRelativeResize="0"/>
          <p:nvPr/>
        </p:nvPicPr>
        <p:blipFill>
          <a:blip r:embed="rId3">
            <a:alphaModFix/>
          </a:blip>
          <a:stretch>
            <a:fillRect/>
          </a:stretch>
        </p:blipFill>
        <p:spPr>
          <a:xfrm>
            <a:off x="331304" y="0"/>
            <a:ext cx="8481393"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2" name="Google Shape;282;p4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3" name="Google Shape;283;p44"/>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284" name="Google Shape;284;p44"/>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5" name="Google Shape;285;p44"/>
          <p:cNvPicPr preferRelativeResize="0"/>
          <p:nvPr/>
        </p:nvPicPr>
        <p:blipFill>
          <a:blip r:embed="rId3">
            <a:alphaModFix/>
          </a:blip>
          <a:stretch>
            <a:fillRect/>
          </a:stretch>
        </p:blipFill>
        <p:spPr>
          <a:xfrm>
            <a:off x="331304" y="0"/>
            <a:ext cx="8481393" cy="5143501"/>
          </a:xfrm>
          <a:prstGeom prst="rect">
            <a:avLst/>
          </a:prstGeom>
          <a:noFill/>
          <a:ln>
            <a:noFill/>
          </a:ln>
        </p:spPr>
      </p:pic>
      <p:pic>
        <p:nvPicPr>
          <p:cNvPr id="286" name="Google Shape;286;p44"/>
          <p:cNvPicPr preferRelativeResize="0"/>
          <p:nvPr/>
        </p:nvPicPr>
        <p:blipFill>
          <a:blip r:embed="rId4">
            <a:alphaModFix/>
          </a:blip>
          <a:stretch>
            <a:fillRect/>
          </a:stretch>
        </p:blipFill>
        <p:spPr>
          <a:xfrm>
            <a:off x="6103563" y="605875"/>
            <a:ext cx="718925" cy="718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5"/>
          <p:cNvPicPr preferRelativeResize="0"/>
          <p:nvPr/>
        </p:nvPicPr>
        <p:blipFill>
          <a:blip r:embed="rId3">
            <a:alphaModFix/>
          </a:blip>
          <a:stretch>
            <a:fillRect/>
          </a:stretch>
        </p:blipFill>
        <p:spPr>
          <a:xfrm>
            <a:off x="340725" y="152400"/>
            <a:ext cx="8462561"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6"/>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297" name="Google Shape;297;p46" descr="File:Light grey clean smooth metal sheet square seamless building ..."/>
          <p:cNvPicPr preferRelativeResize="0"/>
          <p:nvPr/>
        </p:nvPicPr>
        <p:blipFill rotWithShape="1">
          <a:blip r:embed="rId4">
            <a:alphaModFix amt="25000"/>
          </a:blip>
          <a:srcRect t="51207"/>
          <a:stretch/>
        </p:blipFill>
        <p:spPr>
          <a:xfrm>
            <a:off x="340650" y="2616475"/>
            <a:ext cx="8462700" cy="2308500"/>
          </a:xfrm>
          <a:prstGeom prst="rect">
            <a:avLst/>
          </a:prstGeom>
          <a:solidFill>
            <a:srgbClr val="434343">
              <a:alpha val="34550"/>
            </a:srgbClr>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7"/>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03" name="Google Shape;303;p47" descr="File:Light grey clean smooth metal sheet square seamless building ..."/>
          <p:cNvPicPr preferRelativeResize="0"/>
          <p:nvPr/>
        </p:nvPicPr>
        <p:blipFill rotWithShape="1">
          <a:blip r:embed="rId4">
            <a:alphaModFix amt="25000"/>
          </a:blip>
          <a:srcRect b="48791"/>
          <a:stretch/>
        </p:blipFill>
        <p:spPr>
          <a:xfrm>
            <a:off x="340650" y="193700"/>
            <a:ext cx="8462700" cy="2422800"/>
          </a:xfrm>
          <a:prstGeom prst="rect">
            <a:avLst/>
          </a:prstGeom>
          <a:solidFill>
            <a:srgbClr val="434343">
              <a:alpha val="34550"/>
            </a:srgbClr>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09" name="Google Shape;309;p48" descr="File:Light grey clean smooth metal sheet square seamless building ..."/>
          <p:cNvPicPr preferRelativeResize="0"/>
          <p:nvPr/>
        </p:nvPicPr>
        <p:blipFill rotWithShape="1">
          <a:blip r:embed="rId4">
            <a:alphaModFix amt="25000"/>
          </a:blip>
          <a:srcRect l="55785"/>
          <a:stretch/>
        </p:blipFill>
        <p:spPr>
          <a:xfrm>
            <a:off x="5061500" y="193700"/>
            <a:ext cx="3741600" cy="4731300"/>
          </a:xfrm>
          <a:prstGeom prst="rect">
            <a:avLst/>
          </a:prstGeom>
          <a:solidFill>
            <a:srgbClr val="434343">
              <a:alpha val="34550"/>
            </a:srgbClr>
          </a:solidFill>
          <a:ln>
            <a:noFill/>
          </a:ln>
        </p:spPr>
      </p:pic>
      <p:sp>
        <p:nvSpPr>
          <p:cNvPr id="310" name="Google Shape;310;p48"/>
          <p:cNvSpPr/>
          <p:nvPr/>
        </p:nvSpPr>
        <p:spPr>
          <a:xfrm>
            <a:off x="603800" y="603800"/>
            <a:ext cx="4465200" cy="2035200"/>
          </a:xfrm>
          <a:prstGeom prst="roundRect">
            <a:avLst>
              <a:gd name="adj" fmla="val 41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48"/>
          <p:cNvSpPr/>
          <p:nvPr/>
        </p:nvSpPr>
        <p:spPr>
          <a:xfrm>
            <a:off x="603800" y="2676100"/>
            <a:ext cx="4465200" cy="1998000"/>
          </a:xfrm>
          <a:prstGeom prst="roundRect">
            <a:avLst>
              <a:gd name="adj" fmla="val 41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9"/>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17" name="Google Shape;317;p49" descr="File:Light grey clean smooth metal sheet square seamless building ..."/>
          <p:cNvPicPr preferRelativeResize="0"/>
          <p:nvPr/>
        </p:nvPicPr>
        <p:blipFill rotWithShape="1">
          <a:blip r:embed="rId4">
            <a:alphaModFix amt="25000"/>
          </a:blip>
          <a:srcRect l="69351"/>
          <a:stretch/>
        </p:blipFill>
        <p:spPr>
          <a:xfrm>
            <a:off x="6209475" y="193700"/>
            <a:ext cx="2593500" cy="4731300"/>
          </a:xfrm>
          <a:prstGeom prst="rect">
            <a:avLst/>
          </a:prstGeom>
          <a:solidFill>
            <a:srgbClr val="434343">
              <a:alpha val="34550"/>
            </a:srgbClr>
          </a:solidFill>
          <a:ln>
            <a:noFill/>
          </a:ln>
        </p:spPr>
      </p:pic>
      <p:pic>
        <p:nvPicPr>
          <p:cNvPr id="318" name="Google Shape;318;p49" descr="File:Light grey clean smooth metal sheet square seamless building ..."/>
          <p:cNvPicPr preferRelativeResize="0"/>
          <p:nvPr/>
        </p:nvPicPr>
        <p:blipFill rotWithShape="1">
          <a:blip r:embed="rId4">
            <a:alphaModFix amt="25000"/>
          </a:blip>
          <a:srcRect r="44215"/>
          <a:stretch/>
        </p:blipFill>
        <p:spPr>
          <a:xfrm>
            <a:off x="340650" y="193700"/>
            <a:ext cx="4720800" cy="4731300"/>
          </a:xfrm>
          <a:prstGeom prst="rect">
            <a:avLst/>
          </a:prstGeom>
          <a:solidFill>
            <a:srgbClr val="434343">
              <a:alpha val="34550"/>
            </a:srgbClr>
          </a:solidFill>
          <a:ln>
            <a:noFill/>
          </a:ln>
        </p:spPr>
      </p:pic>
      <p:sp>
        <p:nvSpPr>
          <p:cNvPr id="319" name="Google Shape;319;p49"/>
          <p:cNvSpPr/>
          <p:nvPr/>
        </p:nvSpPr>
        <p:spPr>
          <a:xfrm>
            <a:off x="5061450" y="603800"/>
            <a:ext cx="1150500" cy="2035200"/>
          </a:xfrm>
          <a:prstGeom prst="roundRect">
            <a:avLst>
              <a:gd name="adj" fmla="val 41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49"/>
          <p:cNvSpPr/>
          <p:nvPr/>
        </p:nvSpPr>
        <p:spPr>
          <a:xfrm>
            <a:off x="5061550" y="2676100"/>
            <a:ext cx="1150500" cy="1998000"/>
          </a:xfrm>
          <a:prstGeom prst="roundRect">
            <a:avLst>
              <a:gd name="adj" fmla="val 41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0"/>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26" name="Google Shape;326;p50" descr="File:Light grey clean smooth metal sheet square seamless building ..."/>
          <p:cNvPicPr preferRelativeResize="0"/>
          <p:nvPr/>
        </p:nvPicPr>
        <p:blipFill rotWithShape="1">
          <a:blip r:embed="rId4">
            <a:alphaModFix amt="25000"/>
          </a:blip>
          <a:srcRect r="44215"/>
          <a:stretch/>
        </p:blipFill>
        <p:spPr>
          <a:xfrm>
            <a:off x="340650" y="193700"/>
            <a:ext cx="5913600" cy="4731300"/>
          </a:xfrm>
          <a:prstGeom prst="rect">
            <a:avLst/>
          </a:prstGeom>
          <a:solidFill>
            <a:srgbClr val="434343">
              <a:alpha val="34550"/>
            </a:srgbClr>
          </a:solidFill>
          <a:ln>
            <a:noFill/>
          </a:ln>
        </p:spPr>
      </p:pic>
      <p:sp>
        <p:nvSpPr>
          <p:cNvPr id="327" name="Google Shape;327;p50"/>
          <p:cNvSpPr/>
          <p:nvPr/>
        </p:nvSpPr>
        <p:spPr>
          <a:xfrm>
            <a:off x="6202025" y="603800"/>
            <a:ext cx="2372100" cy="2035200"/>
          </a:xfrm>
          <a:prstGeom prst="roundRect">
            <a:avLst>
              <a:gd name="adj" fmla="val 41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50"/>
          <p:cNvSpPr/>
          <p:nvPr/>
        </p:nvSpPr>
        <p:spPr>
          <a:xfrm>
            <a:off x="6202100" y="2676100"/>
            <a:ext cx="2372100" cy="1998000"/>
          </a:xfrm>
          <a:prstGeom prst="roundRect">
            <a:avLst>
              <a:gd name="adj" fmla="val 41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51"/>
          <p:cNvPicPr preferRelativeResize="0"/>
          <p:nvPr/>
        </p:nvPicPr>
        <p:blipFill>
          <a:blip r:embed="rId3">
            <a:alphaModFix/>
          </a:blip>
          <a:stretch>
            <a:fillRect/>
          </a:stretch>
        </p:blipFill>
        <p:spPr>
          <a:xfrm>
            <a:off x="340725" y="152400"/>
            <a:ext cx="846256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152400" y="152400"/>
            <a:ext cx="8738678" cy="4838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2"/>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39" name="Google Shape;339;p52"/>
          <p:cNvPicPr preferRelativeResize="0"/>
          <p:nvPr/>
        </p:nvPicPr>
        <p:blipFill>
          <a:blip r:embed="rId4">
            <a:alphaModFix/>
          </a:blip>
          <a:stretch>
            <a:fillRect/>
          </a:stretch>
        </p:blipFill>
        <p:spPr>
          <a:xfrm flipH="1">
            <a:off x="5602976" y="1771675"/>
            <a:ext cx="263549" cy="263549"/>
          </a:xfrm>
          <a:prstGeom prst="rect">
            <a:avLst/>
          </a:prstGeom>
          <a:noFill/>
          <a:ln>
            <a:noFill/>
          </a:ln>
        </p:spPr>
      </p:pic>
      <p:sp>
        <p:nvSpPr>
          <p:cNvPr id="340" name="Google Shape;340;p52"/>
          <p:cNvSpPr/>
          <p:nvPr/>
        </p:nvSpPr>
        <p:spPr>
          <a:xfrm>
            <a:off x="5128675" y="1833775"/>
            <a:ext cx="474300" cy="104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3"/>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46" name="Google Shape;346;p53"/>
          <p:cNvPicPr preferRelativeResize="0"/>
          <p:nvPr/>
        </p:nvPicPr>
        <p:blipFill>
          <a:blip r:embed="rId4">
            <a:alphaModFix/>
          </a:blip>
          <a:stretch>
            <a:fillRect/>
          </a:stretch>
        </p:blipFill>
        <p:spPr>
          <a:xfrm>
            <a:off x="611250" y="580450"/>
            <a:ext cx="5628023" cy="2021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54"/>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52" name="Google Shape;352;p54"/>
          <p:cNvPicPr preferRelativeResize="0"/>
          <p:nvPr/>
        </p:nvPicPr>
        <p:blipFill>
          <a:blip r:embed="rId4">
            <a:alphaModFix/>
          </a:blip>
          <a:stretch>
            <a:fillRect/>
          </a:stretch>
        </p:blipFill>
        <p:spPr>
          <a:xfrm>
            <a:off x="611250" y="580450"/>
            <a:ext cx="5628023" cy="2021125"/>
          </a:xfrm>
          <a:prstGeom prst="rect">
            <a:avLst/>
          </a:prstGeom>
          <a:noFill/>
          <a:ln>
            <a:noFill/>
          </a:ln>
        </p:spPr>
      </p:pic>
      <p:pic>
        <p:nvPicPr>
          <p:cNvPr id="353" name="Google Shape;353;p54"/>
          <p:cNvPicPr preferRelativeResize="0"/>
          <p:nvPr/>
        </p:nvPicPr>
        <p:blipFill>
          <a:blip r:embed="rId5">
            <a:alphaModFix/>
          </a:blip>
          <a:stretch>
            <a:fillRect/>
          </a:stretch>
        </p:blipFill>
        <p:spPr>
          <a:xfrm>
            <a:off x="5540750" y="123201"/>
            <a:ext cx="698525" cy="2578027"/>
          </a:xfrm>
          <a:prstGeom prst="rect">
            <a:avLst/>
          </a:prstGeom>
          <a:noFill/>
          <a:ln>
            <a:noFill/>
          </a:ln>
        </p:spPr>
      </p:pic>
      <p:pic>
        <p:nvPicPr>
          <p:cNvPr id="354" name="Google Shape;354;p54"/>
          <p:cNvPicPr preferRelativeResize="0"/>
          <p:nvPr/>
        </p:nvPicPr>
        <p:blipFill>
          <a:blip r:embed="rId6">
            <a:alphaModFix/>
          </a:blip>
          <a:stretch>
            <a:fillRect/>
          </a:stretch>
        </p:blipFill>
        <p:spPr>
          <a:xfrm flipH="1">
            <a:off x="6162051" y="1540600"/>
            <a:ext cx="263549" cy="2635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55"/>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60" name="Google Shape;360;p55"/>
          <p:cNvPicPr preferRelativeResize="0"/>
          <p:nvPr/>
        </p:nvPicPr>
        <p:blipFill>
          <a:blip r:embed="rId4">
            <a:alphaModFix/>
          </a:blip>
          <a:stretch>
            <a:fillRect/>
          </a:stretch>
        </p:blipFill>
        <p:spPr>
          <a:xfrm>
            <a:off x="611250" y="580450"/>
            <a:ext cx="5628023" cy="2021125"/>
          </a:xfrm>
          <a:prstGeom prst="rect">
            <a:avLst/>
          </a:prstGeom>
          <a:noFill/>
          <a:ln>
            <a:noFill/>
          </a:ln>
        </p:spPr>
      </p:pic>
      <p:pic>
        <p:nvPicPr>
          <p:cNvPr id="361" name="Google Shape;361;p55"/>
          <p:cNvPicPr preferRelativeResize="0"/>
          <p:nvPr/>
        </p:nvPicPr>
        <p:blipFill>
          <a:blip r:embed="rId5">
            <a:alphaModFix/>
          </a:blip>
          <a:stretch>
            <a:fillRect/>
          </a:stretch>
        </p:blipFill>
        <p:spPr>
          <a:xfrm>
            <a:off x="611250" y="2601574"/>
            <a:ext cx="7938877" cy="2097150"/>
          </a:xfrm>
          <a:prstGeom prst="rect">
            <a:avLst/>
          </a:prstGeom>
          <a:noFill/>
          <a:ln>
            <a:noFill/>
          </a:ln>
        </p:spPr>
      </p:pic>
      <p:pic>
        <p:nvPicPr>
          <p:cNvPr id="362" name="Google Shape;362;p55"/>
          <p:cNvPicPr preferRelativeResize="0"/>
          <p:nvPr/>
        </p:nvPicPr>
        <p:blipFill>
          <a:blip r:embed="rId6">
            <a:alphaModFix/>
          </a:blip>
          <a:stretch>
            <a:fillRect/>
          </a:stretch>
        </p:blipFill>
        <p:spPr>
          <a:xfrm flipH="1">
            <a:off x="5513526" y="3262550"/>
            <a:ext cx="263549" cy="263549"/>
          </a:xfrm>
          <a:prstGeom prst="rect">
            <a:avLst/>
          </a:prstGeom>
          <a:noFill/>
          <a:ln>
            <a:noFill/>
          </a:ln>
        </p:spPr>
      </p:pic>
      <p:sp>
        <p:nvSpPr>
          <p:cNvPr id="363" name="Google Shape;363;p55"/>
          <p:cNvSpPr/>
          <p:nvPr/>
        </p:nvSpPr>
        <p:spPr>
          <a:xfrm>
            <a:off x="5098775" y="3294825"/>
            <a:ext cx="414900" cy="119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6"/>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69" name="Google Shape;369;p56"/>
          <p:cNvPicPr preferRelativeResize="0"/>
          <p:nvPr/>
        </p:nvPicPr>
        <p:blipFill>
          <a:blip r:embed="rId4">
            <a:alphaModFix/>
          </a:blip>
          <a:stretch>
            <a:fillRect/>
          </a:stretch>
        </p:blipFill>
        <p:spPr>
          <a:xfrm>
            <a:off x="611250" y="580450"/>
            <a:ext cx="5628023" cy="2021125"/>
          </a:xfrm>
          <a:prstGeom prst="rect">
            <a:avLst/>
          </a:prstGeom>
          <a:noFill/>
          <a:ln>
            <a:noFill/>
          </a:ln>
        </p:spPr>
      </p:pic>
      <p:pic>
        <p:nvPicPr>
          <p:cNvPr id="370" name="Google Shape;370;p56"/>
          <p:cNvPicPr preferRelativeResize="0"/>
          <p:nvPr/>
        </p:nvPicPr>
        <p:blipFill>
          <a:blip r:embed="rId5">
            <a:alphaModFix/>
          </a:blip>
          <a:stretch>
            <a:fillRect/>
          </a:stretch>
        </p:blipFill>
        <p:spPr>
          <a:xfrm>
            <a:off x="611250" y="2601574"/>
            <a:ext cx="7938877" cy="2097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7"/>
          <p:cNvPicPr preferRelativeResize="0"/>
          <p:nvPr/>
        </p:nvPicPr>
        <p:blipFill>
          <a:blip r:embed="rId3">
            <a:alphaModFix/>
          </a:blip>
          <a:stretch>
            <a:fillRect/>
          </a:stretch>
        </p:blipFill>
        <p:spPr>
          <a:xfrm>
            <a:off x="340725" y="152400"/>
            <a:ext cx="8462561" cy="4838701"/>
          </a:xfrm>
          <a:prstGeom prst="rect">
            <a:avLst/>
          </a:prstGeom>
          <a:noFill/>
          <a:ln>
            <a:noFill/>
          </a:ln>
        </p:spPr>
      </p:pic>
      <p:pic>
        <p:nvPicPr>
          <p:cNvPr id="376" name="Google Shape;376;p57"/>
          <p:cNvPicPr preferRelativeResize="0"/>
          <p:nvPr/>
        </p:nvPicPr>
        <p:blipFill>
          <a:blip r:embed="rId4">
            <a:alphaModFix/>
          </a:blip>
          <a:stretch>
            <a:fillRect/>
          </a:stretch>
        </p:blipFill>
        <p:spPr>
          <a:xfrm>
            <a:off x="611250" y="580450"/>
            <a:ext cx="5628023" cy="2021125"/>
          </a:xfrm>
          <a:prstGeom prst="rect">
            <a:avLst/>
          </a:prstGeom>
          <a:noFill/>
          <a:ln>
            <a:noFill/>
          </a:ln>
        </p:spPr>
      </p:pic>
      <p:pic>
        <p:nvPicPr>
          <p:cNvPr id="377" name="Google Shape;377;p57"/>
          <p:cNvPicPr preferRelativeResize="0"/>
          <p:nvPr/>
        </p:nvPicPr>
        <p:blipFill>
          <a:blip r:embed="rId5">
            <a:alphaModFix/>
          </a:blip>
          <a:stretch>
            <a:fillRect/>
          </a:stretch>
        </p:blipFill>
        <p:spPr>
          <a:xfrm>
            <a:off x="611250" y="2601574"/>
            <a:ext cx="7938877" cy="2097150"/>
          </a:xfrm>
          <a:prstGeom prst="rect">
            <a:avLst/>
          </a:prstGeom>
          <a:noFill/>
          <a:ln>
            <a:noFill/>
          </a:ln>
        </p:spPr>
      </p:pic>
      <p:pic>
        <p:nvPicPr>
          <p:cNvPr id="378" name="Google Shape;378;p57"/>
          <p:cNvPicPr preferRelativeResize="0"/>
          <p:nvPr/>
        </p:nvPicPr>
        <p:blipFill>
          <a:blip r:embed="rId6">
            <a:alphaModFix/>
          </a:blip>
          <a:stretch>
            <a:fillRect/>
          </a:stretch>
        </p:blipFill>
        <p:spPr>
          <a:xfrm>
            <a:off x="251888" y="54250"/>
            <a:ext cx="718925" cy="718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84" name="Google Shape;384;p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85" name="Google Shape;385;p58"/>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386" name="Google Shape;386;p58"/>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87" name="Google Shape;387;p58"/>
          <p:cNvPicPr preferRelativeResize="0"/>
          <p:nvPr/>
        </p:nvPicPr>
        <p:blipFill>
          <a:blip r:embed="rId3">
            <a:alphaModFix/>
          </a:blip>
          <a:stretch>
            <a:fillRect/>
          </a:stretch>
        </p:blipFill>
        <p:spPr>
          <a:xfrm>
            <a:off x="331304" y="0"/>
            <a:ext cx="8481393"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93" name="Google Shape;393;p5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94" name="Google Shape;394;p59"/>
          <p:cNvPicPr preferRelativeResize="0"/>
          <p:nvPr/>
        </p:nvPicPr>
        <p:blipFill>
          <a:blip r:embed="rId3">
            <a:alphaModFix/>
          </a:blip>
          <a:stretch>
            <a:fillRect/>
          </a:stretch>
        </p:blipFill>
        <p:spPr>
          <a:xfrm>
            <a:off x="331304" y="0"/>
            <a:ext cx="8481393" cy="5143501"/>
          </a:xfrm>
          <a:prstGeom prst="rect">
            <a:avLst/>
          </a:prstGeom>
          <a:noFill/>
          <a:ln>
            <a:noFill/>
          </a:ln>
        </p:spPr>
      </p:pic>
      <p:sp>
        <p:nvSpPr>
          <p:cNvPr id="395" name="Google Shape;395;p59"/>
          <p:cNvSpPr/>
          <p:nvPr/>
        </p:nvSpPr>
        <p:spPr>
          <a:xfrm>
            <a:off x="1259775" y="648525"/>
            <a:ext cx="2639100" cy="633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96" name="Google Shape;396;p59"/>
          <p:cNvPicPr preferRelativeResize="0"/>
          <p:nvPr/>
        </p:nvPicPr>
        <p:blipFill>
          <a:blip r:embed="rId3">
            <a:alphaModFix/>
          </a:blip>
          <a:stretch>
            <a:fillRect/>
          </a:stretch>
        </p:blipFill>
        <p:spPr>
          <a:xfrm>
            <a:off x="331304" y="0"/>
            <a:ext cx="8481393" cy="5143501"/>
          </a:xfrm>
          <a:prstGeom prst="rect">
            <a:avLst/>
          </a:prstGeom>
          <a:noFill/>
          <a:ln>
            <a:noFill/>
          </a:ln>
        </p:spPr>
      </p:pic>
      <p:pic>
        <p:nvPicPr>
          <p:cNvPr id="397" name="Google Shape;397;p59"/>
          <p:cNvPicPr preferRelativeResize="0"/>
          <p:nvPr/>
        </p:nvPicPr>
        <p:blipFill>
          <a:blip r:embed="rId4">
            <a:alphaModFix/>
          </a:blip>
          <a:stretch>
            <a:fillRect/>
          </a:stretch>
        </p:blipFill>
        <p:spPr>
          <a:xfrm>
            <a:off x="6088638" y="1217125"/>
            <a:ext cx="718925" cy="718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60"/>
          <p:cNvPicPr preferRelativeResize="0"/>
          <p:nvPr/>
        </p:nvPicPr>
        <p:blipFill>
          <a:blip r:embed="rId3">
            <a:alphaModFix/>
          </a:blip>
          <a:stretch>
            <a:fillRect/>
          </a:stretch>
        </p:blipFill>
        <p:spPr>
          <a:xfrm>
            <a:off x="300600" y="152400"/>
            <a:ext cx="8542812" cy="48387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61"/>
          <p:cNvPicPr preferRelativeResize="0"/>
          <p:nvPr/>
        </p:nvPicPr>
        <p:blipFill>
          <a:blip r:embed="rId3">
            <a:alphaModFix/>
          </a:blip>
          <a:stretch>
            <a:fillRect/>
          </a:stretch>
        </p:blipFill>
        <p:spPr>
          <a:xfrm>
            <a:off x="300600" y="152400"/>
            <a:ext cx="8542812" cy="4838702"/>
          </a:xfrm>
          <a:prstGeom prst="rect">
            <a:avLst/>
          </a:prstGeom>
          <a:noFill/>
          <a:ln>
            <a:noFill/>
          </a:ln>
        </p:spPr>
      </p:pic>
      <p:pic>
        <p:nvPicPr>
          <p:cNvPr id="408" name="Google Shape;408;p61" descr="File:Light grey clean smooth metal sheet square seamless building ..."/>
          <p:cNvPicPr preferRelativeResize="0"/>
          <p:nvPr/>
        </p:nvPicPr>
        <p:blipFill rotWithShape="1">
          <a:blip r:embed="rId4">
            <a:alphaModFix amt="25000"/>
          </a:blip>
          <a:srcRect l="55785"/>
          <a:stretch/>
        </p:blipFill>
        <p:spPr>
          <a:xfrm>
            <a:off x="4047700" y="193700"/>
            <a:ext cx="4755300" cy="4731300"/>
          </a:xfrm>
          <a:prstGeom prst="rect">
            <a:avLst/>
          </a:prstGeom>
          <a:solidFill>
            <a:srgbClr val="434343">
              <a:alpha val="34550"/>
            </a:srgbClr>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152400" y="152399"/>
            <a:ext cx="8738678" cy="4838701"/>
          </a:xfrm>
          <a:prstGeom prst="rect">
            <a:avLst/>
          </a:prstGeom>
          <a:noFill/>
          <a:ln>
            <a:noFill/>
          </a:ln>
        </p:spPr>
      </p:pic>
      <p:pic>
        <p:nvPicPr>
          <p:cNvPr id="90" name="Google Shape;90;p17"/>
          <p:cNvPicPr preferRelativeResize="0"/>
          <p:nvPr/>
        </p:nvPicPr>
        <p:blipFill>
          <a:blip r:embed="rId4">
            <a:alphaModFix/>
          </a:blip>
          <a:stretch>
            <a:fillRect/>
          </a:stretch>
        </p:blipFill>
        <p:spPr>
          <a:xfrm>
            <a:off x="1157226" y="2112575"/>
            <a:ext cx="263549" cy="2635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62"/>
          <p:cNvPicPr preferRelativeResize="0"/>
          <p:nvPr/>
        </p:nvPicPr>
        <p:blipFill>
          <a:blip r:embed="rId3">
            <a:alphaModFix/>
          </a:blip>
          <a:stretch>
            <a:fillRect/>
          </a:stretch>
        </p:blipFill>
        <p:spPr>
          <a:xfrm>
            <a:off x="300600" y="152400"/>
            <a:ext cx="8542812" cy="4838702"/>
          </a:xfrm>
          <a:prstGeom prst="rect">
            <a:avLst/>
          </a:prstGeom>
          <a:noFill/>
          <a:ln>
            <a:noFill/>
          </a:ln>
        </p:spPr>
      </p:pic>
      <p:pic>
        <p:nvPicPr>
          <p:cNvPr id="414" name="Google Shape;414;p62" descr="File:Light grey clean smooth metal sheet square seamless building ..."/>
          <p:cNvPicPr preferRelativeResize="0"/>
          <p:nvPr/>
        </p:nvPicPr>
        <p:blipFill rotWithShape="1">
          <a:blip r:embed="rId4">
            <a:alphaModFix amt="25000"/>
          </a:blip>
          <a:srcRect r="56194"/>
          <a:stretch/>
        </p:blipFill>
        <p:spPr>
          <a:xfrm>
            <a:off x="340650" y="193700"/>
            <a:ext cx="3707100" cy="4731300"/>
          </a:xfrm>
          <a:prstGeom prst="rect">
            <a:avLst/>
          </a:prstGeom>
          <a:solidFill>
            <a:srgbClr val="434343">
              <a:alpha val="34550"/>
            </a:srgbClr>
          </a:solid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3"/>
          <p:cNvPicPr preferRelativeResize="0"/>
          <p:nvPr/>
        </p:nvPicPr>
        <p:blipFill>
          <a:blip r:embed="rId3">
            <a:alphaModFix/>
          </a:blip>
          <a:stretch>
            <a:fillRect/>
          </a:stretch>
        </p:blipFill>
        <p:spPr>
          <a:xfrm>
            <a:off x="300600" y="152400"/>
            <a:ext cx="8542812" cy="4838702"/>
          </a:xfrm>
          <a:prstGeom prst="rect">
            <a:avLst/>
          </a:prstGeom>
          <a:noFill/>
          <a:ln>
            <a:noFill/>
          </a:ln>
        </p:spPr>
      </p:pic>
      <p:pic>
        <p:nvPicPr>
          <p:cNvPr id="420" name="Google Shape;420;p63" descr="File:Light grey clean smooth metal sheet square seamless building ..."/>
          <p:cNvPicPr preferRelativeResize="0"/>
          <p:nvPr/>
        </p:nvPicPr>
        <p:blipFill rotWithShape="1">
          <a:blip r:embed="rId4">
            <a:alphaModFix amt="25000"/>
          </a:blip>
          <a:srcRect r="56194"/>
          <a:stretch/>
        </p:blipFill>
        <p:spPr>
          <a:xfrm>
            <a:off x="340650" y="193700"/>
            <a:ext cx="3707100" cy="4731300"/>
          </a:xfrm>
          <a:prstGeom prst="rect">
            <a:avLst/>
          </a:prstGeom>
          <a:solidFill>
            <a:srgbClr val="434343">
              <a:alpha val="34550"/>
            </a:srgbClr>
          </a:solidFill>
          <a:ln>
            <a:noFill/>
          </a:ln>
        </p:spPr>
      </p:pic>
      <p:sp>
        <p:nvSpPr>
          <p:cNvPr id="421" name="Google Shape;421;p63"/>
          <p:cNvSpPr/>
          <p:nvPr/>
        </p:nvSpPr>
        <p:spPr>
          <a:xfrm>
            <a:off x="7364900" y="566525"/>
            <a:ext cx="1356600" cy="4286400"/>
          </a:xfrm>
          <a:prstGeom prst="roundRect">
            <a:avLst>
              <a:gd name="adj" fmla="val 183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4"/>
          <p:cNvPicPr preferRelativeResize="0"/>
          <p:nvPr/>
        </p:nvPicPr>
        <p:blipFill>
          <a:blip r:embed="rId3">
            <a:alphaModFix/>
          </a:blip>
          <a:stretch>
            <a:fillRect/>
          </a:stretch>
        </p:blipFill>
        <p:spPr>
          <a:xfrm>
            <a:off x="300600" y="152400"/>
            <a:ext cx="8542812" cy="4838702"/>
          </a:xfrm>
          <a:prstGeom prst="rect">
            <a:avLst/>
          </a:prstGeom>
          <a:noFill/>
          <a:ln>
            <a:noFill/>
          </a:ln>
        </p:spPr>
      </p:pic>
      <p:pic>
        <p:nvPicPr>
          <p:cNvPr id="427" name="Google Shape;427;p64" descr="File:Light grey clean smooth metal sheet square seamless building ..."/>
          <p:cNvPicPr preferRelativeResize="0"/>
          <p:nvPr/>
        </p:nvPicPr>
        <p:blipFill rotWithShape="1">
          <a:blip r:embed="rId4">
            <a:alphaModFix amt="25000"/>
          </a:blip>
          <a:srcRect r="56194"/>
          <a:stretch/>
        </p:blipFill>
        <p:spPr>
          <a:xfrm>
            <a:off x="340650" y="193700"/>
            <a:ext cx="3707100" cy="4731300"/>
          </a:xfrm>
          <a:prstGeom prst="rect">
            <a:avLst/>
          </a:prstGeom>
          <a:solidFill>
            <a:srgbClr val="434343">
              <a:alpha val="34550"/>
            </a:srgbClr>
          </a:solidFill>
          <a:ln>
            <a:noFill/>
          </a:ln>
        </p:spPr>
      </p:pic>
      <p:pic>
        <p:nvPicPr>
          <p:cNvPr id="428" name="Google Shape;428;p64"/>
          <p:cNvPicPr preferRelativeResize="0"/>
          <p:nvPr/>
        </p:nvPicPr>
        <p:blipFill>
          <a:blip r:embed="rId5">
            <a:alphaModFix/>
          </a:blip>
          <a:stretch>
            <a:fillRect/>
          </a:stretch>
        </p:blipFill>
        <p:spPr>
          <a:xfrm>
            <a:off x="4047750" y="614100"/>
            <a:ext cx="4592300" cy="4254224"/>
          </a:xfrm>
          <a:prstGeom prst="rect">
            <a:avLst/>
          </a:prstGeom>
          <a:noFill/>
          <a:ln>
            <a:noFill/>
          </a:ln>
        </p:spPr>
      </p:pic>
      <p:pic>
        <p:nvPicPr>
          <p:cNvPr id="429" name="Google Shape;429;p64"/>
          <p:cNvPicPr preferRelativeResize="0"/>
          <p:nvPr/>
        </p:nvPicPr>
        <p:blipFill>
          <a:blip r:embed="rId6">
            <a:alphaModFix/>
          </a:blip>
          <a:stretch>
            <a:fillRect/>
          </a:stretch>
        </p:blipFill>
        <p:spPr>
          <a:xfrm flipH="1">
            <a:off x="8507699" y="1931550"/>
            <a:ext cx="502450" cy="502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65"/>
          <p:cNvPicPr preferRelativeResize="0"/>
          <p:nvPr/>
        </p:nvPicPr>
        <p:blipFill>
          <a:blip r:embed="rId3">
            <a:alphaModFix/>
          </a:blip>
          <a:stretch>
            <a:fillRect/>
          </a:stretch>
        </p:blipFill>
        <p:spPr>
          <a:xfrm>
            <a:off x="300600" y="152400"/>
            <a:ext cx="8542812" cy="4838702"/>
          </a:xfrm>
          <a:prstGeom prst="rect">
            <a:avLst/>
          </a:prstGeom>
          <a:noFill/>
          <a:ln>
            <a:noFill/>
          </a:ln>
        </p:spPr>
      </p:pic>
      <p:pic>
        <p:nvPicPr>
          <p:cNvPr id="435" name="Google Shape;435;p65" descr="File:Light grey clean smooth metal sheet square seamless building ..."/>
          <p:cNvPicPr preferRelativeResize="0"/>
          <p:nvPr/>
        </p:nvPicPr>
        <p:blipFill rotWithShape="1">
          <a:blip r:embed="rId4">
            <a:alphaModFix amt="25000"/>
          </a:blip>
          <a:srcRect r="56194"/>
          <a:stretch/>
        </p:blipFill>
        <p:spPr>
          <a:xfrm>
            <a:off x="340650" y="193700"/>
            <a:ext cx="3707100" cy="4731300"/>
          </a:xfrm>
          <a:prstGeom prst="rect">
            <a:avLst/>
          </a:prstGeom>
          <a:solidFill>
            <a:srgbClr val="434343">
              <a:alpha val="34550"/>
            </a:srgbClr>
          </a:solidFill>
          <a:ln>
            <a:noFill/>
          </a:ln>
        </p:spPr>
      </p:pic>
      <p:pic>
        <p:nvPicPr>
          <p:cNvPr id="436" name="Google Shape;436;p65"/>
          <p:cNvPicPr preferRelativeResize="0"/>
          <p:nvPr/>
        </p:nvPicPr>
        <p:blipFill>
          <a:blip r:embed="rId5">
            <a:alphaModFix/>
          </a:blip>
          <a:stretch>
            <a:fillRect/>
          </a:stretch>
        </p:blipFill>
        <p:spPr>
          <a:xfrm>
            <a:off x="4047750" y="613825"/>
            <a:ext cx="4579627" cy="4254500"/>
          </a:xfrm>
          <a:prstGeom prst="rect">
            <a:avLst/>
          </a:prstGeom>
          <a:noFill/>
          <a:ln>
            <a:noFill/>
          </a:ln>
        </p:spPr>
      </p:pic>
      <p:pic>
        <p:nvPicPr>
          <p:cNvPr id="437" name="Google Shape;437;p65"/>
          <p:cNvPicPr preferRelativeResize="0"/>
          <p:nvPr/>
        </p:nvPicPr>
        <p:blipFill>
          <a:blip r:embed="rId6">
            <a:alphaModFix/>
          </a:blip>
          <a:stretch>
            <a:fillRect/>
          </a:stretch>
        </p:blipFill>
        <p:spPr>
          <a:xfrm flipH="1">
            <a:off x="8496199" y="2951050"/>
            <a:ext cx="502450" cy="502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66"/>
          <p:cNvPicPr preferRelativeResize="0"/>
          <p:nvPr/>
        </p:nvPicPr>
        <p:blipFill>
          <a:blip r:embed="rId3">
            <a:alphaModFix/>
          </a:blip>
          <a:stretch>
            <a:fillRect/>
          </a:stretch>
        </p:blipFill>
        <p:spPr>
          <a:xfrm>
            <a:off x="300600" y="152400"/>
            <a:ext cx="8542812" cy="4838702"/>
          </a:xfrm>
          <a:prstGeom prst="rect">
            <a:avLst/>
          </a:prstGeom>
          <a:noFill/>
          <a:ln>
            <a:noFill/>
          </a:ln>
        </p:spPr>
      </p:pic>
      <p:sp>
        <p:nvSpPr>
          <p:cNvPr id="443" name="Google Shape;443;p66"/>
          <p:cNvSpPr/>
          <p:nvPr/>
        </p:nvSpPr>
        <p:spPr>
          <a:xfrm>
            <a:off x="491975" y="603800"/>
            <a:ext cx="3533400" cy="2035200"/>
          </a:xfrm>
          <a:prstGeom prst="roundRect">
            <a:avLst>
              <a:gd name="adj" fmla="val 41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66"/>
          <p:cNvSpPr/>
          <p:nvPr/>
        </p:nvSpPr>
        <p:spPr>
          <a:xfrm>
            <a:off x="4062650" y="622400"/>
            <a:ext cx="3332100" cy="1998000"/>
          </a:xfrm>
          <a:prstGeom prst="roundRect">
            <a:avLst>
              <a:gd name="adj" fmla="val 41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67"/>
          <p:cNvPicPr preferRelativeResize="0"/>
          <p:nvPr/>
        </p:nvPicPr>
        <p:blipFill>
          <a:blip r:embed="rId3">
            <a:alphaModFix/>
          </a:blip>
          <a:stretch>
            <a:fillRect/>
          </a:stretch>
        </p:blipFill>
        <p:spPr>
          <a:xfrm>
            <a:off x="300600" y="152400"/>
            <a:ext cx="8542812" cy="4838702"/>
          </a:xfrm>
          <a:prstGeom prst="rect">
            <a:avLst/>
          </a:prstGeom>
          <a:noFill/>
          <a:ln>
            <a:noFill/>
          </a:ln>
        </p:spPr>
      </p:pic>
      <p:sp>
        <p:nvSpPr>
          <p:cNvPr id="450" name="Google Shape;450;p67"/>
          <p:cNvSpPr/>
          <p:nvPr/>
        </p:nvSpPr>
        <p:spPr>
          <a:xfrm>
            <a:off x="491975" y="2737400"/>
            <a:ext cx="3533400" cy="2035200"/>
          </a:xfrm>
          <a:prstGeom prst="roundRect">
            <a:avLst>
              <a:gd name="adj" fmla="val 41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1" name="Google Shape;451;p67"/>
          <p:cNvSpPr/>
          <p:nvPr/>
        </p:nvSpPr>
        <p:spPr>
          <a:xfrm>
            <a:off x="4062650" y="2756000"/>
            <a:ext cx="3332100" cy="1998000"/>
          </a:xfrm>
          <a:prstGeom prst="roundRect">
            <a:avLst>
              <a:gd name="adj" fmla="val 41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68"/>
          <p:cNvPicPr preferRelativeResize="0"/>
          <p:nvPr/>
        </p:nvPicPr>
        <p:blipFill>
          <a:blip r:embed="rId3">
            <a:alphaModFix/>
          </a:blip>
          <a:stretch>
            <a:fillRect/>
          </a:stretch>
        </p:blipFill>
        <p:spPr>
          <a:xfrm>
            <a:off x="2822413" y="152400"/>
            <a:ext cx="3499173"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9"/>
          <p:cNvSpPr txBox="1"/>
          <p:nvPr/>
        </p:nvSpPr>
        <p:spPr>
          <a:xfrm>
            <a:off x="1705650" y="3231375"/>
            <a:ext cx="5732700" cy="18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i="1" u="sng">
                <a:solidFill>
                  <a:schemeClr val="dk1"/>
                </a:solidFill>
                <a:highlight>
                  <a:srgbClr val="FFFFFF"/>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Check Out Our Live Dashboard Now!</a:t>
            </a:r>
            <a:endParaRPr sz="2100" b="1" i="1" u="sng">
              <a:solidFill>
                <a:schemeClr val="dk1"/>
              </a:solidFill>
              <a:latin typeface="Calibri"/>
              <a:ea typeface="Calibri"/>
              <a:cs typeface="Calibri"/>
              <a:sym typeface="Calibri"/>
            </a:endParaRPr>
          </a:p>
        </p:txBody>
      </p:sp>
      <p:sp>
        <p:nvSpPr>
          <p:cNvPr id="462" name="Google Shape;462;p69"/>
          <p:cNvSpPr txBox="1"/>
          <p:nvPr/>
        </p:nvSpPr>
        <p:spPr>
          <a:xfrm>
            <a:off x="-2643850" y="863475"/>
            <a:ext cx="14359800" cy="23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dk1"/>
                </a:solidFill>
              </a:rPr>
              <a:t>Questions?</a:t>
            </a:r>
            <a:endParaRPr sz="3400" b="1">
              <a:solidFill>
                <a:schemeClr val="dk1"/>
              </a:solidFill>
            </a:endParaRPr>
          </a:p>
        </p:txBody>
      </p:sp>
      <p:pic>
        <p:nvPicPr>
          <p:cNvPr id="463" name="Google Shape;463;p69"/>
          <p:cNvPicPr preferRelativeResize="0"/>
          <p:nvPr/>
        </p:nvPicPr>
        <p:blipFill>
          <a:blip r:embed="rId4">
            <a:alphaModFix/>
          </a:blip>
          <a:stretch>
            <a:fillRect/>
          </a:stretch>
        </p:blipFill>
        <p:spPr>
          <a:xfrm>
            <a:off x="8430589" y="4255100"/>
            <a:ext cx="545099" cy="753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152400" y="152400"/>
            <a:ext cx="8738678"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152400" y="152400"/>
            <a:ext cx="8738678" cy="4838701"/>
          </a:xfrm>
          <a:prstGeom prst="rect">
            <a:avLst/>
          </a:prstGeom>
          <a:noFill/>
          <a:ln>
            <a:noFill/>
          </a:ln>
        </p:spPr>
      </p:pic>
      <p:sp>
        <p:nvSpPr>
          <p:cNvPr id="101" name="Google Shape;101;p19"/>
          <p:cNvSpPr txBox="1"/>
          <p:nvPr/>
        </p:nvSpPr>
        <p:spPr>
          <a:xfrm>
            <a:off x="1152625" y="2487250"/>
            <a:ext cx="2322600" cy="24915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52400" y="152400"/>
            <a:ext cx="8738678" cy="4838701"/>
          </a:xfrm>
          <a:prstGeom prst="rect">
            <a:avLst/>
          </a:prstGeom>
          <a:noFill/>
          <a:ln>
            <a:noFill/>
          </a:ln>
        </p:spPr>
      </p:pic>
      <p:pic>
        <p:nvPicPr>
          <p:cNvPr id="107" name="Google Shape;107;p20"/>
          <p:cNvPicPr preferRelativeResize="0"/>
          <p:nvPr/>
        </p:nvPicPr>
        <p:blipFill>
          <a:blip r:embed="rId4">
            <a:alphaModFix/>
          </a:blip>
          <a:stretch>
            <a:fillRect/>
          </a:stretch>
        </p:blipFill>
        <p:spPr>
          <a:xfrm>
            <a:off x="1126851" y="3035575"/>
            <a:ext cx="263549" cy="2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52400" y="152400"/>
            <a:ext cx="8738678" cy="48387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519</Words>
  <Application>Microsoft Macintosh PowerPoint</Application>
  <PresentationFormat>On-screen Show (16:9)</PresentationFormat>
  <Paragraphs>40</Paragraphs>
  <Slides>57</Slides>
  <Notes>57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susanbethdavis@outlook.com</cp:lastModifiedBy>
  <cp:revision>1</cp:revision>
  <dcterms:modified xsi:type="dcterms:W3CDTF">2024-10-24T13:31:14Z</dcterms:modified>
</cp:coreProperties>
</file>